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273" r:id="rId3"/>
    <p:sldId id="258" r:id="rId4"/>
    <p:sldId id="1276" r:id="rId5"/>
    <p:sldId id="266" r:id="rId6"/>
    <p:sldId id="1277" r:id="rId7"/>
    <p:sldId id="279" r:id="rId8"/>
    <p:sldId id="257" r:id="rId9"/>
    <p:sldId id="261" r:id="rId10"/>
    <p:sldId id="262" r:id="rId11"/>
    <p:sldId id="263" r:id="rId12"/>
    <p:sldId id="1274" r:id="rId13"/>
    <p:sldId id="264" r:id="rId14"/>
    <p:sldId id="269" r:id="rId15"/>
    <p:sldId id="280" r:id="rId16"/>
    <p:sldId id="271" r:id="rId17"/>
    <p:sldId id="282" r:id="rId18"/>
    <p:sldId id="1269" r:id="rId19"/>
    <p:sldId id="1268" r:id="rId20"/>
    <p:sldId id="1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Quicksand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NUL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Исследование фонда «Общественное мнение»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24-4F29-B049-2A81B0A1DE1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24-4F29-B049-2A81B0A1DE1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24-4F29-B049-2A81B0A1DE10}"/>
              </c:ext>
            </c:extLst>
          </c:dPt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10/04/2023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10/04/2023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9261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475957"/>
              </p:ext>
            </p:extLst>
          </p:nvPr>
        </p:nvGraphicFramePr>
        <p:xfrm>
          <a:off x="1074994" y="1494502"/>
          <a:ext cx="4460567" cy="363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34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633726" y="149450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477999" y="475420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779685" y="4924479"/>
            <a:ext cx="1726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Прототипов нет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628842" y="1506022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477999" y="4763270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AB4-7214-4854-8040-E47FA37D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9" y="1997447"/>
            <a:ext cx="3558329" cy="36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C812F-FE82-491A-8CC9-FCD13A96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9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248</Words>
  <Application>Microsoft Office PowerPoint</Application>
  <PresentationFormat>Широкоэкранный</PresentationFormat>
  <Paragraphs>45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Quicksand</vt:lpstr>
      <vt:lpstr>Times New Roman</vt:lpstr>
      <vt:lpstr>Trebuchet MS</vt:lpstr>
      <vt:lpstr>Roboto Th</vt:lpstr>
      <vt:lpstr>Tema de Office</vt:lpstr>
      <vt:lpstr>Автоматизированная система удаленного управления теплицей</vt:lpstr>
      <vt:lpstr>Цель </vt:lpstr>
      <vt:lpstr>Задачи</vt:lpstr>
      <vt:lpstr>Актуальность</vt:lpstr>
      <vt:lpstr>Сервер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229</cp:revision>
  <dcterms:created xsi:type="dcterms:W3CDTF">2021-02-21T11:09:14Z</dcterms:created>
  <dcterms:modified xsi:type="dcterms:W3CDTF">2023-04-10T15:23:55Z</dcterms:modified>
</cp:coreProperties>
</file>